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0" r:id="rId6"/>
    <p:sldId id="283" r:id="rId7"/>
    <p:sldId id="276" r:id="rId8"/>
    <p:sldId id="278" r:id="rId9"/>
    <p:sldId id="279" r:id="rId10"/>
    <p:sldId id="280" r:id="rId11"/>
    <p:sldId id="284" r:id="rId12"/>
    <p:sldId id="285" r:id="rId13"/>
    <p:sldId id="273" r:id="rId14"/>
    <p:sldId id="274" r:id="rId15"/>
    <p:sldId id="27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yncopate" panose="020B0604020202020204" charset="0"/>
      <p:regular r:id="rId22"/>
      <p:bold r:id="rId23"/>
    </p:embeddedFont>
    <p:embeddedFont>
      <p:font typeface="Comfortaa" panose="020B0604020202020204" charset="0"/>
      <p:regular r:id="rId24"/>
      <p:bold r:id="rId25"/>
    </p:embeddedFont>
    <p:embeddedFont>
      <p:font typeface="Candara" panose="020E0502030303020204" pitchFamily="34" charset="0"/>
      <p:regular r:id="rId26"/>
      <p:bold r:id="rId27"/>
      <p:italic r:id="rId28"/>
      <p:boldItalic r:id="rId2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4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68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25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4205271596"/>
              </p:ext>
            </p:extLst>
          </p:nvPr>
        </p:nvSpPr>
        <p:spPr>
          <a:xfrm>
            <a:off x="371654" y="3048000"/>
            <a:ext cx="8520599" cy="60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dirty="0">
                <a:solidFill>
                  <a:srgbClr val="FFFFFF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</a:rPr>
              <a:t>Your health assistant</a:t>
            </a:r>
            <a:endParaRPr lang="en" dirty="0" err="1">
              <a:solidFill>
                <a:srgbClr val="FFFFFF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4188826881"/>
              </p:ext>
            </p:extLst>
          </p:nvPr>
        </p:nvSpPr>
        <p:spPr>
          <a:xfrm>
            <a:off x="311700" y="1929325"/>
            <a:ext cx="8520599" cy="94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800" dirty="0">
                <a:solidFill>
                  <a:srgbClr val="FFFFFF"/>
                </a:solidFill>
                <a:highlight>
                  <a:srgbClr val="000000"/>
                </a:highlight>
                <a:latin typeface="Comfortaa"/>
              </a:rPr>
              <a:t>Digital Doctor for pneumonia</a:t>
            </a:r>
            <a:endParaRPr lang="en-US" dirty="0" err="1">
              <a:solidFill>
                <a:srgbClr val="FFFFFF"/>
              </a:solidFill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WhatsApp Image 2017-05-07 at 5.05.02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50" y="392676"/>
            <a:ext cx="1524227" cy="2363608"/>
          </a:xfrm>
          <a:prstGeom prst="rect">
            <a:avLst/>
          </a:prstGeom>
        </p:spPr>
      </p:pic>
      <p:pic>
        <p:nvPicPr>
          <p:cNvPr id="5" name="Picture 5" descr="WhatsApp Image 2017-05-07 at 5.04.59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91" y="412618"/>
            <a:ext cx="1380626" cy="2373285"/>
          </a:xfrm>
          <a:prstGeom prst="rect">
            <a:avLst/>
          </a:prstGeom>
        </p:spPr>
      </p:pic>
      <p:pic>
        <p:nvPicPr>
          <p:cNvPr id="7" name="Picture 7" descr="WhatsApp Image 2017-05-07 at 6.30.20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59" y="161925"/>
            <a:ext cx="1413742" cy="2377975"/>
          </a:xfrm>
          <a:prstGeom prst="rect">
            <a:avLst/>
          </a:prstGeom>
        </p:spPr>
      </p:pic>
      <p:pic>
        <p:nvPicPr>
          <p:cNvPr id="9" name="Picture 9" descr="WhatsApp Image 2017-05-07 at 5.04.34 PM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89" y="161925"/>
            <a:ext cx="1304925" cy="2347912"/>
          </a:xfrm>
          <a:prstGeom prst="rect">
            <a:avLst/>
          </a:prstGeom>
        </p:spPr>
      </p:pic>
      <p:pic>
        <p:nvPicPr>
          <p:cNvPr id="11" name="Picture 11" descr="WhatsApp Image 2017-05-07 at 5.05.04 PM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25" y="2808718"/>
            <a:ext cx="1505222" cy="2371725"/>
          </a:xfrm>
          <a:prstGeom prst="rect">
            <a:avLst/>
          </a:prstGeom>
        </p:spPr>
      </p:pic>
      <p:pic>
        <p:nvPicPr>
          <p:cNvPr id="13" name="Picture 13" descr="WhatsApp Image 2017-05-07 at 5.05.02 PM (1)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788" y="2673350"/>
            <a:ext cx="1404438" cy="2363788"/>
          </a:xfrm>
          <a:prstGeom prst="rect">
            <a:avLst/>
          </a:prstGeom>
        </p:spPr>
      </p:pic>
      <p:pic>
        <p:nvPicPr>
          <p:cNvPr id="15" name="Picture 15" descr="WhatsApp Image 2017-05-07 at 5.04.46 PM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450" y="2808794"/>
            <a:ext cx="1378177" cy="2336800"/>
          </a:xfrm>
          <a:prstGeom prst="rect">
            <a:avLst/>
          </a:prstGeom>
        </p:spPr>
      </p:pic>
      <p:pic>
        <p:nvPicPr>
          <p:cNvPr id="17" name="Picture 17" descr="IMG_20170507_223422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113" y="2673350"/>
            <a:ext cx="1450975" cy="2316811"/>
          </a:xfrm>
          <a:prstGeom prst="rect">
            <a:avLst/>
          </a:prstGeom>
        </p:spPr>
      </p:pic>
      <p:sp>
        <p:nvSpPr>
          <p:cNvPr id="19" name="Arrow: Right 18"/>
          <p:cNvSpPr/>
          <p:nvPr/>
        </p:nvSpPr>
        <p:spPr>
          <a:xfrm>
            <a:off x="1818787" y="1019175"/>
            <a:ext cx="610508" cy="271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>
            <a:off x="3942293" y="1037144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6281005" y="1037144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/>
          <p:cNvSpPr/>
          <p:nvPr/>
        </p:nvSpPr>
        <p:spPr>
          <a:xfrm>
            <a:off x="1771650" y="3371850"/>
            <a:ext cx="678997" cy="308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>
            <a:off x="3927056" y="3371850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/>
          <p:cNvSpPr/>
          <p:nvPr/>
        </p:nvSpPr>
        <p:spPr>
          <a:xfrm>
            <a:off x="6281005" y="3371850"/>
            <a:ext cx="753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2271475657"/>
              </p:ext>
            </p:extLst>
          </p:nvPr>
        </p:nvSpPr>
        <p:spPr>
          <a:xfrm>
            <a:off x="-89928" y="-42359"/>
            <a:ext cx="3371896" cy="572699"/>
          </a:xfrm>
          <a:prstGeom prst="rect">
            <a:avLst/>
          </a:prstGeom>
        </p:spPr>
        <p:txBody>
          <a:bodyPr anchor="t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</a:rPr>
              <a:t>3</a:t>
            </a:r>
            <a:r>
              <a:rPr lang="en-US" sz="2800" baseline="30000" dirty="0">
                <a:solidFill>
                  <a:schemeClr val="tx1"/>
                </a:solidFill>
                <a:latin typeface="Calibri"/>
              </a:rPr>
              <a:t>rd</a:t>
            </a:r>
            <a:r>
              <a:rPr lang="en-US" sz="2800" dirty="0">
                <a:solidFill>
                  <a:schemeClr val="tx1"/>
                </a:solidFill>
                <a:latin typeface="Calibri"/>
              </a:rPr>
              <a:t> Prototype:</a:t>
            </a:r>
          </a:p>
        </p:txBody>
      </p:sp>
    </p:spTree>
    <p:extLst>
      <p:ext uri="{BB962C8B-B14F-4D97-AF65-F5344CB8AC3E}">
        <p14:creationId xmlns:p14="http://schemas.microsoft.com/office/powerpoint/2010/main" val="280450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/>
          </p:nvPr>
        </p:nvSpPr>
        <p:spPr>
          <a:xfrm>
            <a:off x="1352550" y="2125953"/>
            <a:ext cx="6262688" cy="2650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endParaRPr lang="en" sz="3600" dirty="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-US" sz="2400" dirty="0" err="1">
                <a:latin typeface="Comfortaa"/>
                <a:ea typeface="Comfortaa"/>
                <a:cs typeface="Comfortaa"/>
              </a:rPr>
              <a:t>Rubina</a:t>
            </a:r>
            <a:r>
              <a:rPr lang="en-US" sz="2400" dirty="0">
                <a:latin typeface="Comfortaa"/>
                <a:ea typeface="Comfortaa"/>
                <a:cs typeface="Comfortaa"/>
              </a:rPr>
              <a:t> Raza (h</a:t>
            </a:r>
            <a:r>
              <a:rPr lang="en" sz="2400" dirty="0">
                <a:latin typeface="Comfortaa"/>
                <a:ea typeface="Comfortaa"/>
                <a:cs typeface="Comfortaa"/>
              </a:rPr>
              <a:t>ousewife) 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-US" sz="2400" dirty="0" err="1">
                <a:latin typeface="Comfortaa"/>
                <a:sym typeface="Comfortaa"/>
              </a:rPr>
              <a:t>Parveen</a:t>
            </a:r>
            <a:r>
              <a:rPr lang="en-US" sz="2400" dirty="0">
                <a:latin typeface="Comfortaa"/>
                <a:sym typeface="Comfortaa"/>
              </a:rPr>
              <a:t> </a:t>
            </a:r>
            <a:r>
              <a:rPr lang="en-US" sz="2400" dirty="0" err="1">
                <a:latin typeface="Comfortaa"/>
                <a:sym typeface="Comfortaa"/>
              </a:rPr>
              <a:t>bibi</a:t>
            </a:r>
            <a:r>
              <a:rPr lang="en-US" sz="2400" dirty="0">
                <a:latin typeface="Comfortaa"/>
                <a:sym typeface="Comfortaa"/>
              </a:rPr>
              <a:t> (m</a:t>
            </a:r>
            <a:r>
              <a:rPr lang="en" sz="2400" dirty="0">
                <a:latin typeface="Comfortaa"/>
                <a:sym typeface="Comfortaa"/>
              </a:rPr>
              <a:t>oth</a:t>
            </a:r>
            <a:r>
              <a:rPr lang="en-US" sz="2400" dirty="0" err="1">
                <a:latin typeface="Comfortaa"/>
                <a:sym typeface="Comfortaa"/>
              </a:rPr>
              <a:t>er</a:t>
            </a:r>
            <a:r>
              <a:rPr lang="en-US" sz="2400" dirty="0">
                <a:latin typeface="Comfortaa"/>
                <a:sym typeface="Comfortaa"/>
              </a:rPr>
              <a:t> of a c</a:t>
            </a:r>
            <a:r>
              <a:rPr lang="en" sz="2400" dirty="0">
                <a:latin typeface="Comfortaa"/>
                <a:sym typeface="Comfortaa"/>
              </a:rPr>
              <a:t>hild </a:t>
            </a:r>
            <a:r>
              <a:rPr lang="en-US" sz="2400" dirty="0">
                <a:latin typeface="Comfortaa"/>
                <a:sym typeface="Comfortaa"/>
              </a:rPr>
              <a:t>suffering from pneumonia)</a:t>
            </a:r>
            <a:endParaRPr lang="en" sz="2400" dirty="0">
              <a:solidFill>
                <a:schemeClr val="tx1"/>
              </a:solidFill>
              <a:latin typeface="Comfortaa"/>
            </a:endParaRPr>
          </a:p>
          <a:p>
            <a:pPr marL="419100" indent="-342900" algn="ctr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Comfortaa"/>
              </a:rPr>
              <a:t>Lady who was suffering from pneumonia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 dirty="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7684260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/>
          </p:nvPr>
        </p:nvSpPr>
        <p:spPr>
          <a:xfrm>
            <a:off x="1352550" y="2125953"/>
            <a:ext cx="6262688" cy="265083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Results</a:t>
            </a:r>
          </a:p>
          <a:p>
            <a:pPr algn="ctr" rtl="0">
              <a:spcBef>
                <a:spcPts val="0"/>
              </a:spcBef>
              <a:buNone/>
            </a:pPr>
            <a:endParaRPr sz="2400" dirty="0">
              <a:solidFill>
                <a:srgbClr val="C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Comfortaa"/>
                <a:ea typeface="Comfortaa"/>
                <a:cs typeface="Comfortaa"/>
                <a:sym typeface="Comfortaa"/>
              </a:rPr>
              <a:t>Third prototype is our best prototype because it is easy to use and detailed one.</a:t>
            </a:r>
            <a:endParaRPr sz="2400" dirty="0">
              <a:solidFill>
                <a:srgbClr val="C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18266151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32150" y="702900"/>
            <a:ext cx="7679700" cy="373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42900" algn="ctr">
              <a:buSzPct val="100000"/>
              <a:buFont typeface="Comfortaa"/>
              <a:buChar char="●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Who are we?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Digital Doctor for pneumonia</a:t>
            </a:r>
            <a:endParaRPr lang="en" sz="1800" dirty="0" err="1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42900" algn="ctr">
              <a:buSzPct val="100000"/>
              <a:buFont typeface="Comfortaa"/>
              <a:buChar char="●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What did we design?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An Application for patients </a:t>
            </a:r>
            <a:endParaRPr lang="en" sz="18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What did we learn from User Testing? </a:t>
            </a:r>
            <a:r>
              <a:rPr lang="en" sz="18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The app is generally easy to use and have good interface but there is a trust factor.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311700" y="2157925"/>
            <a:ext cx="8520599" cy="94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>
              <p:ext uri="{D42A27DB-BD31-4B8C-83A1-F6EECF244321}">
                <p14:modId xmlns:p14="http://schemas.microsoft.com/office/powerpoint/2010/main" val="3041093930"/>
              </p:ext>
            </p:extLst>
          </p:nvPr>
        </p:nvSpPr>
        <p:spPr>
          <a:xfrm>
            <a:off x="1466457" y="76200"/>
            <a:ext cx="5843100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Our Team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6657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Aaira Suhail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4101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Iqra Shahzad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2877" y="124777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Shehyar</a:t>
            </a:r>
            <a:r>
              <a:rPr lang="en-US" dirty="0"/>
              <a:t> </a:t>
            </a:r>
            <a:r>
              <a:rPr lang="en-US" dirty="0" err="1"/>
              <a:t>Zahid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1186" y="1250950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Syed M.Hasan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" y="1607820"/>
            <a:ext cx="1660927" cy="2434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07" y="1638340"/>
            <a:ext cx="1922498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26" y="1607818"/>
            <a:ext cx="1700749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264" y="1577299"/>
            <a:ext cx="1919043" cy="2552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956850" y="702900"/>
            <a:ext cx="7230299" cy="373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Overview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Who are we?</a:t>
            </a: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What did we design?</a:t>
            </a:r>
          </a:p>
          <a:p>
            <a:pPr marL="457200" lvl="0" indent="-381000" algn="ctr" rtl="0">
              <a:spcBef>
                <a:spcPts val="0"/>
              </a:spcBef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What did we learn from User Testing?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extLst>
              <p:ext uri="{D42A27DB-BD31-4B8C-83A1-F6EECF244321}">
                <p14:modId xmlns:p14="http://schemas.microsoft.com/office/powerpoint/2010/main" val="312888787"/>
              </p:ext>
            </p:extLst>
          </p:nvPr>
        </p:nvSpPr>
        <p:spPr>
          <a:xfrm>
            <a:off x="1799250" y="318500"/>
            <a:ext cx="5545500" cy="9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980000"/>
                </a:solidFill>
                <a:latin typeface="Syncopate"/>
                <a:ea typeface="Syncopate"/>
                <a:cs typeface="Syncopate"/>
                <a:sym typeface="Syncopate"/>
              </a:rPr>
              <a:t>Digital Doctor</a:t>
            </a:r>
            <a:r>
              <a:rPr lang="en" sz="5200" dirty="0">
                <a:solidFill>
                  <a:srgbClr val="980000"/>
                </a:solidFill>
                <a:latin typeface="Syncopate"/>
                <a:ea typeface="Syncopate"/>
                <a:cs typeface="Syncopate"/>
              </a:rPr>
              <a:t> </a:t>
            </a:r>
            <a:endParaRPr lang="en" sz="5200" dirty="0">
              <a:solidFill>
                <a:srgbClr val="98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71" name="Shape 71"/>
          <p:cNvSpPr/>
          <p:nvPr>
            <p:extLst>
              <p:ext uri="{D42A27DB-BD31-4B8C-83A1-F6EECF244321}">
                <p14:modId xmlns:p14="http://schemas.microsoft.com/office/powerpoint/2010/main" val="615377892"/>
              </p:ext>
            </p:extLst>
          </p:nvPr>
        </p:nvSpPr>
        <p:spPr>
          <a:xfrm>
            <a:off x="804750" y="1625700"/>
            <a:ext cx="7534499" cy="18920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Our Mission: </a:t>
            </a: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To provide </a:t>
            </a:r>
            <a:r>
              <a:rPr lang="en" sz="2400" dirty="0">
                <a:latin typeface="Comfortaa"/>
                <a:ea typeface="Comfortaa"/>
                <a:cs typeface="Comfortaa"/>
              </a:rPr>
              <a:t>ease</a:t>
            </a: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 to patients so that they can detect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pneumonia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</a:rPr>
              <a:t>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at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omfortaa"/>
                <a:sym typeface="Comfortaa"/>
              </a:rPr>
              <a:t>homes by themselves</a:t>
            </a:r>
            <a:r>
              <a:rPr lang="en" sz="2400" dirty="0">
                <a:latin typeface="Comfortaa"/>
              </a:rPr>
              <a:t>.</a:t>
            </a:r>
            <a:endParaRPr lang="en-US" dirty="0"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extLst/>
          </p:nvPr>
        </p:nvSpPr>
        <p:spPr>
          <a:xfrm>
            <a:off x="327661" y="733425"/>
            <a:ext cx="8038464" cy="922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sz="5200" dirty="0">
                <a:solidFill>
                  <a:srgbClr val="C00000"/>
                </a:solidFill>
                <a:latin typeface="Syncopate"/>
                <a:ea typeface="Syncopate"/>
                <a:cs typeface="Syncopate"/>
                <a:sym typeface="Syncopate"/>
              </a:rPr>
              <a:t>Digital Doctor for pneumonia</a:t>
            </a:r>
            <a:endParaRPr lang="en" sz="5200" dirty="0" err="1">
              <a:solidFill>
                <a:srgbClr val="C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" name="Shape 80"/>
          <p:cNvSpPr/>
          <p:nvPr>
            <p:extLst>
              <p:ext uri="{D42A27DB-BD31-4B8C-83A1-F6EECF244321}">
                <p14:modId xmlns:p14="http://schemas.microsoft.com/office/powerpoint/2010/main" val="2530360852"/>
              </p:ext>
            </p:extLst>
          </p:nvPr>
        </p:nvSpPr>
        <p:spPr>
          <a:xfrm>
            <a:off x="1352187" y="2228850"/>
            <a:ext cx="6262500" cy="25481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Goals</a:t>
            </a:r>
          </a:p>
          <a:p>
            <a:pPr algn="ctr" rtl="0">
              <a:spcBef>
                <a:spcPts val="0"/>
              </a:spcBef>
              <a:buNone/>
            </a:pPr>
            <a:endParaRPr sz="2400">
              <a:solidFill>
                <a:srgbClr val="98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ea typeface="Comfortaa"/>
                <a:cs typeface="Comfortaa"/>
              </a:rPr>
              <a:t>Diagnose </a:t>
            </a:r>
            <a:r>
              <a:rPr lang="en" sz="2400" dirty="0">
                <a:solidFill>
                  <a:schemeClr val="tx1"/>
                </a:solidFill>
                <a:latin typeface="Comfortaa"/>
                <a:ea typeface="Comfortaa"/>
                <a:cs typeface="Comfortaa"/>
              </a:rPr>
              <a:t>pneumonia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 algn="ctr">
              <a:buSzPct val="100000"/>
              <a:buFont typeface="Comfortaa"/>
              <a:buChar char="●"/>
            </a:pPr>
            <a:r>
              <a:rPr lang="en" sz="2400" dirty="0">
                <a:latin typeface="Comfortaa"/>
                <a:sym typeface="Comfortaa"/>
              </a:rPr>
              <a:t>Reduce</a:t>
            </a:r>
            <a:r>
              <a:rPr lang="en" sz="2400" dirty="0">
                <a:latin typeface="Comfortaa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visits to </a:t>
            </a:r>
            <a:r>
              <a:rPr lang="en" sz="2400" dirty="0">
                <a:latin typeface="Comfortaa"/>
                <a:sym typeface="Comfortaa"/>
              </a:rPr>
              <a:t>doctors</a:t>
            </a:r>
            <a:endParaRPr lang="en" sz="2400" dirty="0">
              <a:solidFill>
                <a:schemeClr val="tx1"/>
              </a:solidFill>
              <a:latin typeface="Comfortaa"/>
            </a:endParaRPr>
          </a:p>
          <a:p>
            <a:pPr marL="419100" indent="-342900" algn="ctr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Comfortaa"/>
              </a:rPr>
              <a:t>Save</a:t>
            </a:r>
            <a:r>
              <a:rPr lang="en" sz="2400" dirty="0">
                <a:solidFill>
                  <a:schemeClr val="tx1"/>
                </a:solidFill>
                <a:latin typeface="Comfortaa"/>
              </a:rPr>
              <a:t> diagnoses</a:t>
            </a:r>
            <a:r>
              <a:rPr lang="en" sz="2400" dirty="0">
                <a:latin typeface="Comfortaa"/>
              </a:rPr>
              <a:t> time</a:t>
            </a:r>
            <a:endParaRPr lang="en" sz="2400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44992383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G_20170507_1729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52" y="28575"/>
            <a:ext cx="4334654" cy="5070475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1302480"/>
              </p:ext>
            </p:extLst>
          </p:nvPr>
        </p:nvSpPr>
        <p:spPr>
          <a:xfrm>
            <a:off x="14709" y="7620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/>
              </a:rPr>
              <a:t>Initial sketches</a:t>
            </a:r>
            <a:r>
              <a:rPr lang="en-US" sz="2800" b="1" dirty="0">
                <a:solidFill>
                  <a:srgbClr val="C00000"/>
                </a:solidFill>
                <a:latin typeface="Candara"/>
              </a:rPr>
              <a:t> </a:t>
            </a:r>
          </a:p>
        </p:txBody>
      </p:sp>
      <p:pic>
        <p:nvPicPr>
          <p:cNvPr id="5" name="Picture 4" descr="C:\Users\Aaira\Downloads\WhatsApp Image 2017-03-19 at 11.18.34 PM.jpe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t="-176" r="20488" b="7633"/>
          <a:stretch/>
        </p:blipFill>
        <p:spPr bwMode="auto">
          <a:xfrm>
            <a:off x="4277802" y="28574"/>
            <a:ext cx="4866197" cy="5070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840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498416117"/>
              </p:ext>
            </p:extLst>
          </p:nvPr>
        </p:nvSpPr>
        <p:spPr/>
        <p:txBody>
          <a:bodyPr/>
          <a:lstStyle/>
          <a:p>
            <a:pPr algn="ctr"/>
            <a:r>
              <a:rPr lang="en-US" dirty="0">
                <a:latin typeface="Calibri"/>
              </a:rPr>
              <a:t>1st Prototype: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25" y="1152475"/>
            <a:ext cx="2552291" cy="33994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9" y="1152475"/>
            <a:ext cx="2478678" cy="3303386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576820" y="2325688"/>
            <a:ext cx="1258705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2" y="952500"/>
            <a:ext cx="2123033" cy="38496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74" y="952500"/>
            <a:ext cx="2035175" cy="38711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627" y="945143"/>
            <a:ext cx="2035175" cy="3881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761" y="941465"/>
            <a:ext cx="1766887" cy="388467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322893951"/>
              </p:ext>
            </p:extLst>
          </p:nvPr>
        </p:nvSpPr>
        <p:spPr>
          <a:xfrm>
            <a:off x="171404" y="238125"/>
            <a:ext cx="8520599" cy="572699"/>
          </a:xfrm>
          <a:prstGeom prst="rect">
            <a:avLst/>
          </a:prstGeom>
        </p:spPr>
        <p:txBody>
          <a:bodyPr anchor="t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alibri"/>
              </a:rPr>
              <a:t>2nd Prototype:</a:t>
            </a:r>
          </a:p>
        </p:txBody>
      </p:sp>
    </p:spTree>
    <p:extLst>
      <p:ext uri="{BB962C8B-B14F-4D97-AF65-F5344CB8AC3E}">
        <p14:creationId xmlns:p14="http://schemas.microsoft.com/office/powerpoint/2010/main" val="2645479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30</TotalTime>
  <Words>132</Words>
  <Application>Microsoft Office PowerPoint</Application>
  <PresentationFormat>On-screen Show (16:9)</PresentationFormat>
  <Paragraphs>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Syncopate</vt:lpstr>
      <vt:lpstr>Comfortaa</vt:lpstr>
      <vt:lpstr>Arial</vt:lpstr>
      <vt:lpstr>Candara</vt:lpstr>
      <vt:lpstr>simple-light-2</vt:lpstr>
      <vt:lpstr>Digital Doctor for pneumonia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1st Prototype: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Doctor for pneumonia</dc:title>
  <cp:lastModifiedBy>iqra shahzad</cp:lastModifiedBy>
  <cp:revision>11</cp:revision>
  <dcterms:modified xsi:type="dcterms:W3CDTF">2017-05-08T09:31:14Z</dcterms:modified>
</cp:coreProperties>
</file>